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5" autoAdjust="0"/>
    <p:restoredTop sz="94689" autoAdjust="0"/>
  </p:normalViewPr>
  <p:slideViewPr>
    <p:cSldViewPr>
      <p:cViewPr varScale="1">
        <p:scale>
          <a:sx n="70" d="100"/>
          <a:sy n="70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ndAc>
      <p:stSnd>
        <p:snd r:embed="rId1" name="applause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ndAc>
      <p:stSnd>
        <p:snd r:embed="rId1" name="applause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ndAc>
      <p:stSnd>
        <p:snd r:embed="rId1" name="applause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ndAc>
      <p:stSnd>
        <p:snd r:embed="rId1" name="applause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ndAc>
      <p:stSnd>
        <p:snd r:embed="rId1" name="applause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ndAc>
      <p:stSnd>
        <p:snd r:embed="rId1" name="applause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ndAc>
      <p:stSnd>
        <p:snd r:embed="rId1" name="applause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ndAc>
      <p:stSnd>
        <p:snd r:embed="rId1" name="applause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ndAc>
      <p:stSnd>
        <p:snd r:embed="rId1" name="applause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ndAc>
      <p:stSnd>
        <p:snd r:embed="rId1" name="applause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ndAc>
      <p:stSnd>
        <p:snd r:embed="rId1" name="applause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7/23/2011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sndAc>
      <p:stSnd>
        <p:snd r:embed="rId13" name="applause.wav" builtIn="1"/>
      </p:stSnd>
    </p:sndAc>
  </p:transition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2057399"/>
          </a:xfrm>
        </p:spPr>
        <p:txBody>
          <a:bodyPr>
            <a:normAutofit fontScale="90000"/>
          </a:bodyPr>
          <a:lstStyle/>
          <a:p>
            <a:r>
              <a:rPr lang="ru-RU" sz="3600" b="1" smtClean="0"/>
              <a:t>Технология </a:t>
            </a:r>
            <a:br>
              <a:rPr lang="ru-RU" sz="3600" b="1" smtClean="0"/>
            </a:br>
            <a:r>
              <a:rPr lang="ru-RU" sz="3600" b="1" smtClean="0"/>
              <a:t/>
            </a:r>
            <a:br>
              <a:rPr lang="ru-RU" sz="3600" b="1" smtClean="0"/>
            </a:br>
            <a:r>
              <a:rPr lang="ru-RU" sz="3600" b="1" dirty="0" err="1" smtClean="0"/>
              <a:t>Ковровская</a:t>
            </a:r>
            <a:r>
              <a:rPr lang="ru-RU" sz="3600" b="1" dirty="0" smtClean="0"/>
              <a:t> средняя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общеобразовательная  школа №24</a:t>
            </a:r>
            <a:endParaRPr lang="ru-RU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52600" y="3962400"/>
            <a:ext cx="6400800" cy="1828800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</a:rPr>
              <a:t>Татьяна Дмитриевна Мельникова</a:t>
            </a:r>
          </a:p>
          <a:p>
            <a:r>
              <a:rPr lang="ru-RU" sz="2000" b="1" dirty="0" smtClean="0">
                <a:solidFill>
                  <a:schemeClr val="tx1"/>
                </a:solidFill>
              </a:rPr>
              <a:t>Учитель  «ТЕХНОЛОГИИ» кабинет №12</a:t>
            </a:r>
          </a:p>
          <a:p>
            <a:r>
              <a:rPr lang="ru-RU" sz="2000" b="1" dirty="0" smtClean="0">
                <a:solidFill>
                  <a:schemeClr val="tx1"/>
                </a:solidFill>
              </a:rPr>
              <a:t>Сентябрь 2011 – июнь 2012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 thruBlk="1"/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Program Files\Microsoft Office\MEDIA\CAGCAT10\j0295241.gif"/>
          <p:cNvPicPr>
            <a:picLocks noChangeAspect="1" noChangeArrowheads="1" noCrop="1"/>
          </p:cNvPicPr>
          <p:nvPr/>
        </p:nvPicPr>
        <p:blipFill>
          <a:blip r:embed="rId3">
            <a:lum bright="20000"/>
          </a:blip>
          <a:srcRect/>
          <a:stretch>
            <a:fillRect/>
          </a:stretch>
        </p:blipFill>
        <p:spPr bwMode="auto">
          <a:xfrm>
            <a:off x="4495800" y="838200"/>
            <a:ext cx="4300538" cy="55626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«ТЕХНОЛОГИЯ»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ru-RU" sz="2800" dirty="0" smtClean="0"/>
              <a:t>Кулинария</a:t>
            </a:r>
          </a:p>
          <a:p>
            <a:r>
              <a:rPr lang="ru-RU" sz="2800" dirty="0" smtClean="0"/>
              <a:t>Материаловедение</a:t>
            </a:r>
          </a:p>
          <a:p>
            <a:r>
              <a:rPr lang="ru-RU" sz="2800" dirty="0" smtClean="0"/>
              <a:t>Машиноведение</a:t>
            </a:r>
          </a:p>
          <a:p>
            <a:r>
              <a:rPr lang="ru-RU" sz="2800" dirty="0" smtClean="0"/>
              <a:t>Конструирование и                                         моделирование одежды</a:t>
            </a:r>
          </a:p>
          <a:p>
            <a:r>
              <a:rPr lang="ru-RU" sz="2800" dirty="0" smtClean="0"/>
              <a:t>Изготовление изделий </a:t>
            </a:r>
          </a:p>
          <a:p>
            <a:r>
              <a:rPr lang="ru-RU" sz="2800" dirty="0" smtClean="0"/>
              <a:t>Рукоделие</a:t>
            </a:r>
          </a:p>
          <a:p>
            <a:r>
              <a:rPr lang="ru-RU" sz="2800" dirty="0" smtClean="0"/>
              <a:t>Творческие проектные </a:t>
            </a:r>
          </a:p>
          <a:p>
            <a:pPr>
              <a:buNone/>
            </a:pPr>
            <a:r>
              <a:rPr lang="ru-RU" sz="2800" dirty="0" smtClean="0"/>
              <a:t>     работы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endParaRPr lang="ru-RU"/>
          </a:p>
        </p:txBody>
      </p:sp>
      <p:pic>
        <p:nvPicPr>
          <p:cNvPr id="1031" name="Picture 7" descr="C:\Program Files\Microsoft Office\MEDIA\CAGCAT10\j0234266.wmf"/>
          <p:cNvPicPr>
            <a:picLocks noChangeAspect="1" noChangeArrowheads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105400" y="4876800"/>
            <a:ext cx="3505200" cy="1752600"/>
          </a:xfrm>
          <a:prstGeom prst="rect">
            <a:avLst/>
          </a:prstGeom>
          <a:noFill/>
        </p:spPr>
      </p:pic>
    </p:spTree>
  </p:cSld>
  <p:clrMapOvr>
    <a:masterClrMapping/>
  </p:clrMapOvr>
  <p:transition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C:\Program Files\Microsoft Office\MEDIA\CAGCAT10\j0240719.wmf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876800" y="1524000"/>
            <a:ext cx="3810000" cy="4953000"/>
          </a:xfrm>
          <a:prstGeom prst="rect">
            <a:avLst/>
          </a:prstGeom>
          <a:noFill/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295400"/>
            <a:ext cx="4038600" cy="51816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2400" b="1" dirty="0" smtClean="0"/>
          </a:p>
          <a:p>
            <a:pPr algn="ctr">
              <a:buNone/>
            </a:pPr>
            <a:r>
              <a:rPr lang="ru-RU" sz="2400" b="1" dirty="0" smtClean="0"/>
              <a:t>«За здоровый образ жизни»</a:t>
            </a:r>
          </a:p>
          <a:p>
            <a:r>
              <a:rPr lang="ru-RU" sz="2400" b="1" dirty="0" smtClean="0"/>
              <a:t>Расширение знаний в области медицины, психологии, экологии</a:t>
            </a:r>
          </a:p>
          <a:p>
            <a:pPr algn="ctr">
              <a:buNone/>
            </a:pPr>
            <a:endParaRPr lang="ru-RU" sz="2400" b="1" dirty="0" smtClean="0"/>
          </a:p>
          <a:p>
            <a:pPr algn="ctr">
              <a:buNone/>
            </a:pPr>
            <a:endParaRPr lang="ru-RU" sz="2400" b="1" dirty="0" smtClean="0"/>
          </a:p>
          <a:p>
            <a:endParaRPr lang="ru-RU" sz="2400" b="1" dirty="0" smtClean="0"/>
          </a:p>
          <a:p>
            <a:pPr algn="ctr"/>
            <a:endParaRPr lang="ru-RU" sz="24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Book Antiqua" pitchFamily="18" charset="0"/>
              </a:rPr>
              <a:t>Курсы по выбору</a:t>
            </a:r>
            <a:endParaRPr lang="ru-RU" sz="3200" b="1" dirty="0">
              <a:latin typeface="Book Antiqua" pitchFamily="18" charset="0"/>
            </a:endParaRPr>
          </a:p>
        </p:txBody>
      </p:sp>
    </p:spTree>
  </p:cSld>
  <p:clrMapOvr>
    <a:masterClrMapping/>
  </p:clrMapOvr>
  <p:transition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 flipV="1">
            <a:off x="4648200" y="6019800"/>
            <a:ext cx="4038600" cy="76200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endParaRPr lang="ru-RU" sz="2400" b="1" dirty="0" smtClean="0"/>
          </a:p>
          <a:p>
            <a:pPr algn="ctr">
              <a:buNone/>
            </a:pPr>
            <a:endParaRPr lang="ru-RU" sz="2400" b="1" dirty="0" smtClean="0"/>
          </a:p>
          <a:p>
            <a:endParaRPr lang="ru-RU" sz="2400" b="1" dirty="0" smtClean="0"/>
          </a:p>
        </p:txBody>
      </p:sp>
      <p:pic>
        <p:nvPicPr>
          <p:cNvPr id="2052" name="Picture 4" descr="C:\Program Files\Microsoft Office\MEDIA\CAGCAT10\j0234687.gif"/>
          <p:cNvPicPr>
            <a:picLocks noChangeAspect="1" noChangeArrowheads="1" noCrop="1"/>
          </p:cNvPicPr>
          <p:nvPr/>
        </p:nvPicPr>
        <p:blipFill>
          <a:blip r:embed="rId3">
            <a:grayscl/>
          </a:blip>
          <a:srcRect/>
          <a:stretch>
            <a:fillRect/>
          </a:stretch>
        </p:blipFill>
        <p:spPr bwMode="auto">
          <a:xfrm>
            <a:off x="5105400" y="1828800"/>
            <a:ext cx="3810000" cy="46482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Book Antiqua" pitchFamily="18" charset="0"/>
              </a:rPr>
              <a:t>Курсы по выбору</a:t>
            </a:r>
            <a:endParaRPr lang="ru-RU" sz="3200" b="1" dirty="0"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38600" cy="5059363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sz="11200" b="1" dirty="0" smtClean="0"/>
          </a:p>
          <a:p>
            <a:pPr>
              <a:buNone/>
            </a:pPr>
            <a:r>
              <a:rPr lang="ru-RU" sz="11200" b="1" dirty="0" smtClean="0"/>
              <a:t>«Я и выбор профессии»</a:t>
            </a:r>
          </a:p>
          <a:p>
            <a:r>
              <a:rPr lang="ru-RU" sz="11200" b="1" dirty="0" smtClean="0"/>
              <a:t>Пути получения профессии</a:t>
            </a:r>
          </a:p>
          <a:p>
            <a:r>
              <a:rPr lang="ru-RU" sz="11200" b="1" dirty="0" smtClean="0"/>
              <a:t>Схемы «ЧЕЛОВЕК-ТРУД»</a:t>
            </a:r>
          </a:p>
          <a:p>
            <a:r>
              <a:rPr lang="ru-RU" sz="11200" b="1" dirty="0" smtClean="0"/>
              <a:t>Возможные ошибки</a:t>
            </a:r>
          </a:p>
          <a:p>
            <a:pPr algn="ctr">
              <a:buNone/>
            </a:pPr>
            <a:endParaRPr lang="ru-RU" sz="11200" b="1" dirty="0"/>
          </a:p>
        </p:txBody>
      </p:sp>
    </p:spTree>
  </p:cSld>
  <p:clrMapOvr>
    <a:masterClrMapping/>
  </p:clrMapOvr>
  <p:transition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62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Это очень интересный и важный                 материал для изучения и                                    обучения</a:t>
            </a:r>
            <a:br>
              <a:rPr lang="ru-RU" sz="3200" b="1" dirty="0" smtClean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Я надеюсь на интересную работу с</a:t>
            </a:r>
            <a:br>
              <a:rPr lang="ru-RU" sz="2800" dirty="0" smtClean="0"/>
            </a:br>
            <a:r>
              <a:rPr lang="ru-RU" sz="2800" dirty="0" smtClean="0"/>
              <a:t>каждым из Вас в этом учебном году </a:t>
            </a:r>
            <a:endParaRPr lang="ru-RU" sz="2800" dirty="0"/>
          </a:p>
        </p:txBody>
      </p:sp>
    </p:spTree>
  </p:cSld>
  <p:clrMapOvr>
    <a:masterClrMapping/>
  </p:clrMapOvr>
  <p:transition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79</Words>
  <PresentationFormat>Экран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Office Theme</vt:lpstr>
      <vt:lpstr>Технология   Ковровская средняя общеобразовательная  школа №24</vt:lpstr>
      <vt:lpstr>«ТЕХНОЛОГИЯ»</vt:lpstr>
      <vt:lpstr>Курсы по выбору</vt:lpstr>
      <vt:lpstr>Курсы по выбору</vt:lpstr>
      <vt:lpstr>Это очень интересный и важный                 материал для изучения и                                    обучения    Я надеюсь на интересную работу с каждым из Вас в этом учебном году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Ученик05</cp:lastModifiedBy>
  <cp:revision>19</cp:revision>
  <dcterms:modified xsi:type="dcterms:W3CDTF">2011-07-23T11:49:52Z</dcterms:modified>
</cp:coreProperties>
</file>