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8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applause.wav" builtIn="1"/>
      </p:stSnd>
    </p:sndAc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057399"/>
          </a:xfrm>
        </p:spPr>
        <p:txBody>
          <a:bodyPr>
            <a:normAutofit fontScale="90000"/>
          </a:bodyPr>
          <a:lstStyle/>
          <a:p>
            <a:r>
              <a:rPr lang="ru-RU" sz="3600" b="1" smtClean="0"/>
              <a:t>Технология </a:t>
            </a:r>
            <a:br>
              <a:rPr lang="ru-RU" sz="3600" b="1" smtClean="0"/>
            </a:b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dirty="0" err="1" smtClean="0"/>
              <a:t>Ковровская</a:t>
            </a:r>
            <a:r>
              <a:rPr lang="ru-RU" sz="3600" b="1" dirty="0" smtClean="0"/>
              <a:t> средняя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общеобразовательная  школа №24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3962400"/>
            <a:ext cx="6400800" cy="18288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Татьяна Дмитриевна Мельникова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Учитель  «ТЕХНОЛОГИИ» кабинет №12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Сентябрь 2011 – июнь 2012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3">
            <a:lum bright="20000"/>
          </a:blip>
          <a:srcRect/>
          <a:stretch>
            <a:fillRect/>
          </a:stretch>
        </p:blipFill>
        <p:spPr bwMode="auto">
          <a:xfrm>
            <a:off x="4495800" y="838200"/>
            <a:ext cx="4300538" cy="5562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«ТЕХНОЛОГИЯ»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Кулинария</a:t>
            </a:r>
          </a:p>
          <a:p>
            <a:r>
              <a:rPr lang="ru-RU" sz="2800" dirty="0" smtClean="0"/>
              <a:t>Материаловедение</a:t>
            </a:r>
          </a:p>
          <a:p>
            <a:r>
              <a:rPr lang="ru-RU" sz="2800" dirty="0" smtClean="0"/>
              <a:t>Машиноведение</a:t>
            </a:r>
          </a:p>
          <a:p>
            <a:r>
              <a:rPr lang="ru-RU" sz="2800" dirty="0" smtClean="0"/>
              <a:t>Конструирование и                                         моделирование одежды</a:t>
            </a:r>
          </a:p>
          <a:p>
            <a:r>
              <a:rPr lang="ru-RU" sz="2800" dirty="0" smtClean="0"/>
              <a:t>Изготовление изделий </a:t>
            </a:r>
          </a:p>
          <a:p>
            <a:r>
              <a:rPr lang="ru-RU" sz="2800" dirty="0" smtClean="0"/>
              <a:t>Рукоделие</a:t>
            </a:r>
          </a:p>
          <a:p>
            <a:r>
              <a:rPr lang="ru-RU" sz="2800" dirty="0" smtClean="0"/>
              <a:t>Творческие проектные </a:t>
            </a:r>
          </a:p>
          <a:p>
            <a:pPr>
              <a:buNone/>
            </a:pPr>
            <a:r>
              <a:rPr lang="ru-RU" sz="2800" dirty="0" smtClean="0"/>
              <a:t>     работы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pic>
        <p:nvPicPr>
          <p:cNvPr id="1031" name="Picture 7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05400" y="4876800"/>
            <a:ext cx="35052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76800" y="1524000"/>
            <a:ext cx="3810000" cy="4953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38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«За здоровый образ жизни»</a:t>
            </a:r>
          </a:p>
          <a:p>
            <a:r>
              <a:rPr lang="ru-RU" sz="2400" b="1" dirty="0" smtClean="0"/>
              <a:t>Расширение знаний в области медицины, психологии, экологии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endParaRPr lang="ru-RU" sz="2400" b="1" dirty="0" smtClean="0"/>
          </a:p>
          <a:p>
            <a:pPr algn="ctr"/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Book Antiqua" pitchFamily="18" charset="0"/>
              </a:rPr>
              <a:t>Курсы по выбору</a:t>
            </a:r>
            <a:endParaRPr lang="ru-RU" sz="3200" b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V="1">
            <a:off x="4648200" y="6019800"/>
            <a:ext cx="4038600" cy="762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endParaRPr lang="ru-RU" sz="2400" b="1" dirty="0" smtClean="0"/>
          </a:p>
        </p:txBody>
      </p:sp>
      <p:pic>
        <p:nvPicPr>
          <p:cNvPr id="2052" name="Picture 4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105400" y="1828800"/>
            <a:ext cx="3810000" cy="46482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Book Antiqua" pitchFamily="18" charset="0"/>
              </a:rPr>
              <a:t>Курсы по выбору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38600" cy="50593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1200" b="1" dirty="0" smtClean="0"/>
          </a:p>
          <a:p>
            <a:pPr>
              <a:buNone/>
            </a:pPr>
            <a:r>
              <a:rPr lang="ru-RU" sz="11200" b="1" dirty="0" smtClean="0"/>
              <a:t>«Я и выбор профессии»</a:t>
            </a:r>
          </a:p>
          <a:p>
            <a:r>
              <a:rPr lang="ru-RU" sz="11200" b="1" dirty="0" smtClean="0"/>
              <a:t>Пути получения профессии</a:t>
            </a:r>
          </a:p>
          <a:p>
            <a:r>
              <a:rPr lang="ru-RU" sz="11200" b="1" dirty="0" smtClean="0"/>
              <a:t>Схемы «ЧЕЛОВЕК-ТРУД»</a:t>
            </a:r>
          </a:p>
          <a:p>
            <a:r>
              <a:rPr lang="ru-RU" sz="11200" b="1" dirty="0" smtClean="0"/>
              <a:t>Возможные ошибки</a:t>
            </a:r>
          </a:p>
          <a:p>
            <a:pPr algn="ctr">
              <a:buNone/>
            </a:pPr>
            <a:endParaRPr lang="ru-RU" sz="11200" b="1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Это очень интересный и важный                 материал для изучения и                                    обучения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Я надеюсь на интересную работу с</a:t>
            </a:r>
            <a:br>
              <a:rPr lang="ru-RU" sz="2800" dirty="0" smtClean="0"/>
            </a:br>
            <a:r>
              <a:rPr lang="ru-RU" sz="2800" dirty="0" smtClean="0"/>
              <a:t>каждым из Вас в этом учебном году </a:t>
            </a:r>
            <a:endParaRPr lang="ru-RU" sz="2800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79</Words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Технология   Ковровская средняя общеобразовательная  школа №24</vt:lpstr>
      <vt:lpstr>«ТЕХНОЛОГИЯ»</vt:lpstr>
      <vt:lpstr>Курсы по выбору</vt:lpstr>
      <vt:lpstr>Курсы по выбору</vt:lpstr>
      <vt:lpstr>Это очень интересный и важный                 материал для изучения и                                    обучения    Я надеюсь на интересную работу с каждым из Вас в этом учебном году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Ученик05</cp:lastModifiedBy>
  <cp:revision>19</cp:revision>
  <dcterms:modified xsi:type="dcterms:W3CDTF">2011-07-23T11:49:52Z</dcterms:modified>
</cp:coreProperties>
</file>